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0D252-F51E-4D46-B037-0B12476F6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ECE04-B90E-4ED3-B386-164E1CE64D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2B6A9-7D20-44FC-94F4-F5D795D5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89DE9-F60F-41CD-9216-1C0919F5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311DE-C7F4-4B62-90FA-75044F384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318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FEA6B-6183-4BE4-A082-76A898AF2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20D84-0E32-42BD-A372-63188EFE2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77AF1-E9CC-4DCB-84D8-9EF830017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1DFC0-D7B8-48AE-8049-86A76F37C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DD70C-C69D-4FCE-9DAD-B5B8D4640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0667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FE518E-CFD9-4955-A26C-7B558C5203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16578-E34E-4258-B410-540A739C1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97FCE-57FC-4904-93C9-91EBD3260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90F83-429A-4354-9297-C21DA4C79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D3E7C-1AE5-4AD6-A08B-8ED4AEBF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199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78506-E8D3-4F1C-A1C8-0F3A09767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AD62F-5140-47F5-9543-3A1360794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2E63A-0053-43A8-9BF5-D48B1226A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86255-8A34-462D-8FEB-A5C17F4FF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94EE4-A3D2-490D-9329-72CAE6F09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3648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7A7B-82F2-4C29-9131-FA6DB862F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8F7D9E-C363-400F-A786-0704F4EC3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44EAF-380C-4E49-B79D-35070118A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3326F-881C-4F62-BCFA-8B9C14A10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1AB31-A911-40C8-847B-99F58829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1599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5D0ED-EA17-4851-9766-5A2D08F8F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4299B-994D-4B12-B331-2370C5C63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E1FA9-F447-4D17-8427-2616DEE62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564B4-8538-4CFF-BCB1-D412D241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5F651-3CC1-4908-8E2C-6A76CA5F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16DAC-9A51-473C-B706-B98CE6D2E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754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C50D4-6450-445C-8B6F-DF57456DC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BE446-7B6C-44D3-8386-A686A5F6F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5E728-8897-4A6D-A3FF-31801ED553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0F582-9CEB-41CD-B4EB-9AB3F28A4B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6B2C49-273A-45CD-BE45-12FC1DAC72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B5A8AF-6095-4369-B1C5-B232437F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95117-355A-4293-A11F-273B6FBF1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1B0F1-4BB4-489E-A599-44FBD7A74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4701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9B0D6-427D-4006-ADCB-60BF85FDB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711B34-3709-4B43-99D3-35961D2FE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572EF8-A255-4A5A-B41D-C3FD0504F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28A2C2-886F-43F6-8F9C-CC67117B1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3117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21A948-E671-4883-8834-D8605CE13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CC984-5532-4070-93F6-9B7C69EF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9C2B3-150C-4003-9F01-37EADBD2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513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C159-A5A7-48CA-86B4-13F320C0A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A61D9-8C85-4EE3-AA79-A99742167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A5F9C5-5F8D-4AA0-B33C-1FA01BBDD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68DEE-DACE-43FB-89F7-A8638FDB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14D91-F31C-4541-8F1F-669C4C640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1343E-0DC2-4A1E-8BFA-79DC37516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7782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F29FA-8144-4326-A9EB-4A49B841A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2D593-E9E4-4912-A2F2-42A9A3604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9190F-7C7B-4862-A072-AE14FCF3B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F85744-EBE2-448B-849C-A0717B5D7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62C1B-FFFE-4BA1-8731-6351E7454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76BE8-F0A8-4198-B251-06609430C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0074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18AA35-9BE4-4E08-9E07-B904B2BE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BBF3E-4DE1-4922-8A3A-1F0B3B426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24435-E51D-488B-B53B-A7B81487E7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9FFB5-C4AE-4999-BC47-5545E54BCC1F}" type="datetimeFigureOut">
              <a:rPr lang="en-CA" smtClean="0"/>
              <a:t>2020-08-14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44AC4-EEBB-434C-83DB-6726010828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6DA9F-D5B4-476E-9362-C6D2F419C2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BC654-B8B8-4259-B2D7-B7C294C974C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465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F73F64-BD2F-4856-A2DF-B5CA98CF5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41" t="7285" r="14501" b="4330"/>
          <a:stretch/>
        </p:blipFill>
        <p:spPr>
          <a:xfrm>
            <a:off x="1675416" y="499621"/>
            <a:ext cx="8748743" cy="606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72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02701C-E04F-4902-8E6E-8DFB55D349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54" t="7354" r="17017" b="4399"/>
          <a:stretch/>
        </p:blipFill>
        <p:spPr>
          <a:xfrm>
            <a:off x="1628222" y="504334"/>
            <a:ext cx="8489172" cy="605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855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E1BB14-50BF-42BB-B800-BB44C3C06D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84" t="7286" r="16959" b="4261"/>
          <a:stretch/>
        </p:blipFill>
        <p:spPr>
          <a:xfrm>
            <a:off x="1814660" y="499620"/>
            <a:ext cx="8309728" cy="606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6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AFADC1-7E74-4F76-A0EF-8ECF6B2AA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1"/>
          <a:stretch/>
        </p:blipFill>
        <p:spPr>
          <a:xfrm>
            <a:off x="2142332" y="483747"/>
            <a:ext cx="8688884" cy="589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040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58E28F-5B4D-463A-86E3-9478280BD2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61"/>
          <a:stretch/>
        </p:blipFill>
        <p:spPr>
          <a:xfrm>
            <a:off x="1481604" y="206478"/>
            <a:ext cx="9228792" cy="625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204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Irada Shamilova</dc:creator>
  <cp:lastModifiedBy>Irada Shamilova</cp:lastModifiedBy>
  <cp:revision>3</cp:revision>
  <dcterms:created xsi:type="dcterms:W3CDTF">2020-08-14T17:22:48Z</dcterms:created>
  <dcterms:modified xsi:type="dcterms:W3CDTF">2020-08-14T17:54:38Z</dcterms:modified>
</cp:coreProperties>
</file>

<file path=docProps/thumbnail.jpeg>
</file>